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912B4-A6DA-4929-BC14-5895B2348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5A1E28-D1A3-4F2B-B000-5545D3064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2ED7E-6F7A-484F-9CD0-0C4BE1B5CE52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1FAE5-C3DE-4546-B708-C62BCEF9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D6267-0C07-4226-9C6F-0FF33EB3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60A89-D76D-487D-AE35-9E5F3F4D589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1446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E205E7-7AA1-4F2A-BF48-7D5883470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3322A-F37C-441E-8D64-4DB566EF8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AD031-777E-48AF-875C-891727DC1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2ED7E-6F7A-484F-9CD0-0C4BE1B5CE52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A1DEE-7540-4FB7-85A6-D23D7BBEA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E785A-79B7-4BFD-AB0A-802E257DC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60A89-D76D-487D-AE35-9E5F3F4D589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499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EE89A1-C049-45F6-AEE0-16CC771AE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60BCF-2B09-4A4B-BD16-858B9E613D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99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3D73A66-0DE5-479E-8774-9A306CA5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0B1CF-9F88-424B-AC44-0EB917AB67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9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85FD445-9AAC-45FF-B81F-01F0E248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90738F-B764-451A-8780-FCB94E5DA8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50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D695E78-A9C2-4D98-9C65-99CC6F3A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438EF-A4F8-454E-B572-3457462F65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3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816551-B9C2-4292-AF87-24E4D572F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9F8E3-DA02-4762-9F69-2962B55F2E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0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C4BD057-4110-4687-A5E0-6F50E4329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DB6D5A-6C85-4DC4-A547-F0A489F751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8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EDADD86-A668-4548-8D13-F2C318CD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929F5-E807-44F9-A46F-E1909488D1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682953E-B4AF-4002-8927-6F72E2F1A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09F5E-17CD-4FA4-908C-1EF1FCD5DF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9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0DC2211-501B-443F-99A2-38866481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610EF-4EF9-47E1-8256-50D402F235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6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4876FD-E7E9-46B0-B0DB-C75C9629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600" b="1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cvV mswkøó</a:t>
            </a:r>
            <a:endParaRPr lang="en-US" sz="3600" dirty="0">
              <a:solidFill>
                <a:srgbClr val="0070C0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2322B0-7BE4-4880-BCB5-2CFD110D5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2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9AA0D1-9EFD-4EAE-B91D-42C04E62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D0CAAB-D3F8-4BF6-AC61-285A6A8670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9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32C266-3DAF-4B95-BA08-631C20C65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FD6A19-3834-484A-B495-1E3F712E80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9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3262696-FBE2-498C-9BE3-1B324D7F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D2AD9-0ACA-4F39-AD62-13BDBF9F7D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8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896CD6E-15AF-4355-8587-9B343F9C5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E220B-E7F4-477A-813B-A63E76A49A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6AD4BD-D0B0-4E26-8858-1827DC02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8FB77B-030F-47AC-90EF-6E1E13EB65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4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4918C54-CCDA-42D3-BA93-14428BD6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FC3C32-F6E5-4D50-B2E5-025491A87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5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885C33-25B1-4468-886A-17F225398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B9EB77-6665-4116-AF64-B76688FAA5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9A3ABD-3102-49A7-A30E-2C358213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63728-60C8-4A1F-9DB0-329A8FC8FD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4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On-screen Show (4:3)</PresentationFormat>
  <Paragraphs>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cvV mswkøó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1</cp:revision>
  <dcterms:created xsi:type="dcterms:W3CDTF">2019-07-20T12:10:05Z</dcterms:created>
  <dcterms:modified xsi:type="dcterms:W3CDTF">2019-07-20T12:10:05Z</dcterms:modified>
</cp:coreProperties>
</file>